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980728"/>
            <a:ext cx="6777317" cy="4851901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sz="4000" b="1" i="1" dirty="0" smtClean="0"/>
              <a:t>Презентация</a:t>
            </a:r>
          </a:p>
          <a:p>
            <a:pPr marL="68580" indent="0" algn="ctr">
              <a:buNone/>
            </a:pPr>
            <a:r>
              <a:rPr lang="ru-RU" sz="4000" b="1" i="1" dirty="0" smtClean="0"/>
              <a:t>« Добрая дорога детства» </a:t>
            </a:r>
            <a:endParaRPr lang="ru-RU" sz="4000" b="1" i="1" dirty="0" smtClean="0"/>
          </a:p>
          <a:p>
            <a:pPr marL="68580" indent="0" algn="ctr">
              <a:buNone/>
            </a:pPr>
            <a:endParaRPr lang="ru-RU" sz="3200" b="1" i="1" smtClean="0"/>
          </a:p>
          <a:p>
            <a:pPr marL="68580" indent="0" algn="ctr">
              <a:buNone/>
            </a:pPr>
            <a:r>
              <a:rPr lang="ru-RU" sz="3200" b="1" i="1" smtClean="0"/>
              <a:t>выполнил </a:t>
            </a:r>
            <a:r>
              <a:rPr lang="ru-RU" sz="3200" b="1" i="1" dirty="0" smtClean="0"/>
              <a:t>воспитанник подготовительной к школе группы № 8 </a:t>
            </a:r>
          </a:p>
          <a:p>
            <a:pPr marL="68580" indent="0" algn="ctr">
              <a:buNone/>
            </a:pPr>
            <a:r>
              <a:rPr lang="ru-RU" sz="3200" b="1" i="1" dirty="0" smtClean="0"/>
              <a:t>Сердюков Иван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76580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2708920"/>
            <a:ext cx="3313355" cy="170216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G:\Детский садик\№1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41" y="0"/>
            <a:ext cx="91726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538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G:\Детский садик\№2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3" y="116632"/>
            <a:ext cx="9182822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704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G:\Детский садик\№3 Рисунок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1" y="0"/>
            <a:ext cx="91411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6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G:\Детский садик\№4 Рису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10" y="0"/>
            <a:ext cx="9178610" cy="688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86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G:\Детский садик\№5 Рису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153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G:\Детский садик\№6 Рису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63" y="0"/>
            <a:ext cx="9172663" cy="687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290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G:\Детский садик\№7 Рису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96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G:\Детский садик\№13 Рису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83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9" name="Picture 3" descr="G:\Детский садик\№14 Рису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86" y="0"/>
            <a:ext cx="9141583" cy="685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258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G:\Детский садик\№16 Дорожные знаки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417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G:\Детский садик\№17 Таблица дорожных знаков по группам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" y="0"/>
            <a:ext cx="9101527" cy="685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504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6777317" cy="4851901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latin typeface="Comic Sans MS" panose="030F0702030302020204" pitchFamily="66" charset="0"/>
              </a:rPr>
              <a:t>Знать правила дорожного движения обязан каждый!</a:t>
            </a:r>
            <a:endParaRPr lang="ru-RU" sz="6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292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</TotalTime>
  <Words>23</Words>
  <Application>Microsoft Office PowerPoint</Application>
  <PresentationFormat>Экран (4:3)</PresentationFormat>
  <Paragraphs>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</dc:creator>
  <cp:lastModifiedBy>Tamara</cp:lastModifiedBy>
  <cp:revision>3</cp:revision>
  <dcterms:created xsi:type="dcterms:W3CDTF">2017-09-28T06:20:32Z</dcterms:created>
  <dcterms:modified xsi:type="dcterms:W3CDTF">2017-09-28T06:25:18Z</dcterms:modified>
</cp:coreProperties>
</file>